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Comfortaa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Comfortaa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Comforta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d254bd94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d254bd94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d254bd947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d254bd947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d254bd947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d254bd94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d254bd947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d254bd94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d254bd947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d254bd94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d254bd947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d254bd947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d254bd947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d254bd947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5d254bd947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5d254bd947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d254bd947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d254bd947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d254bd94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d254bd94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d254bd94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d254bd94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d254bd94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d254bd94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d254bd94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d254bd94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d254bd947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d254bd94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d254bd94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d254bd94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d254bd94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d254bd94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d254bd94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d254bd94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8175" y="38775"/>
            <a:ext cx="9152100" cy="5104800"/>
          </a:xfrm>
          <a:prstGeom prst="rect">
            <a:avLst/>
          </a:prstGeom>
          <a:solidFill>
            <a:srgbClr val="3A3A3A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31650" y="562325"/>
            <a:ext cx="7141500" cy="23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to</a:t>
            </a:r>
            <a:br>
              <a:rPr lang="en" sz="8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8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Magnetization</a:t>
            </a:r>
            <a:endParaRPr sz="8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/>
          <p:nvPr/>
        </p:nvSpPr>
        <p:spPr>
          <a:xfrm>
            <a:off x="-8175" y="38775"/>
            <a:ext cx="9152100" cy="5104800"/>
          </a:xfrm>
          <a:prstGeom prst="rect">
            <a:avLst/>
          </a:prstGeom>
          <a:solidFill>
            <a:srgbClr val="3A3A3A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2" name="Google Shape;102;p22"/>
          <p:cNvSpPr txBox="1"/>
          <p:nvPr/>
        </p:nvSpPr>
        <p:spPr>
          <a:xfrm>
            <a:off x="1450850" y="1552925"/>
            <a:ext cx="7141500" cy="23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sz="8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3" title="Screenshot (160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4" title="Screenshot (16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5" title="Screenshot (162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6" title="Screenshot (163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7" title="Screenshot (164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/>
          <p:nvPr/>
        </p:nvSpPr>
        <p:spPr>
          <a:xfrm>
            <a:off x="-8175" y="38775"/>
            <a:ext cx="9152100" cy="5104800"/>
          </a:xfrm>
          <a:prstGeom prst="rect">
            <a:avLst/>
          </a:prstGeom>
          <a:solidFill>
            <a:srgbClr val="3A3A3A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3" name="Google Shape;133;p28"/>
          <p:cNvSpPr txBox="1"/>
          <p:nvPr/>
        </p:nvSpPr>
        <p:spPr>
          <a:xfrm>
            <a:off x="917450" y="1248125"/>
            <a:ext cx="7141500" cy="23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and Future Works</a:t>
            </a:r>
            <a:endParaRPr sz="6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9" title="Screenshot (165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0" title="Screenshot (166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5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 title="Screenshot (153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09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 title="Screenshot (154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title="Screenshot (155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/>
          <p:nvPr/>
        </p:nvSpPr>
        <p:spPr>
          <a:xfrm>
            <a:off x="-8175" y="38775"/>
            <a:ext cx="9152100" cy="5104800"/>
          </a:xfrm>
          <a:prstGeom prst="rect">
            <a:avLst/>
          </a:prstGeom>
          <a:solidFill>
            <a:srgbClr val="3A3A3A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6" name="Google Shape;76;p17"/>
          <p:cNvSpPr txBox="1"/>
          <p:nvPr/>
        </p:nvSpPr>
        <p:spPr>
          <a:xfrm>
            <a:off x="917450" y="1095725"/>
            <a:ext cx="7141500" cy="23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Collection &amp; Preparation</a:t>
            </a:r>
            <a:endParaRPr sz="8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Screenshot (156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 title="Screenshot (157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 title="Screenshot (158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1" title="Screenshot (159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